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602B1-EDB0-4931-9724-1946A35E5BE7}" v="186" dt="2021-12-14T11:24:44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7" autoAdjust="0"/>
  </p:normalViewPr>
  <p:slideViewPr>
    <p:cSldViewPr>
      <p:cViewPr varScale="1">
        <p:scale>
          <a:sx n="78" d="100"/>
          <a:sy n="78" d="100"/>
        </p:scale>
        <p:origin x="-16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14.12.2021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45720" tIns="45720" rIns="45720" bIns="45720" anchor="t">
            <a:normAutofit fontScale="25000" lnSpcReduction="20000"/>
          </a:bodyPr>
          <a:lstStyle/>
          <a:p>
            <a:pPr algn="ctr"/>
            <a:endParaRPr lang="ru-RU" b="1" dirty="0"/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marR="63500" algn="ctr"/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«ИНТЕРНЕТ»:</a:t>
            </a:r>
            <a:r>
              <a:rPr lang="ru-RU" sz="6400" b="1" u="sng" dirty="0" err="1">
                <a:solidFill>
                  <a:schemeClr val="tx1"/>
                </a:solidFill>
                <a:ea typeface="+mn-lt"/>
                <a:cs typeface="+mn-lt"/>
              </a:rPr>
              <a:t>https</a:t>
            </a:r>
            <a:r>
              <a:rPr lang="ru-RU" sz="6400" b="1" u="sng" dirty="0">
                <a:solidFill>
                  <a:schemeClr val="tx1"/>
                </a:solidFill>
                <a:ea typeface="+mn-lt"/>
                <a:cs typeface="+mn-lt"/>
              </a:rPr>
              <a:t>://solnyshko.do95.ru</a:t>
            </a:r>
            <a:endParaRPr lang="ru-RU" sz="6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45720" tIns="45720" rIns="45720" bIns="45720" anchor="t">
            <a:normAutofit fontScale="25000" lnSpcReduction="20000"/>
          </a:bodyPr>
          <a:lstStyle/>
          <a:p>
            <a:pPr algn="ctr"/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marR="63500" algn="l"/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</a:t>
            </a:r>
          </a:p>
          <a:p>
            <a:pPr marR="63500" algn="l"/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ru-RU" sz="64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МБДОУ</a:t>
            </a:r>
            <a:r>
              <a:rPr lang="ru-RU" sz="6400" b="1" u="sng" dirty="0" err="1">
                <a:solidFill>
                  <a:schemeClr val="tx1"/>
                </a:solidFill>
                <a:latin typeface="Times New Roman"/>
                <a:cs typeface="Times New Roman"/>
              </a:rPr>
              <a:t>"Детский</a:t>
            </a:r>
            <a:r>
              <a:rPr lang="ru-RU" sz="64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 сад №1 "Солнышко" </a:t>
            </a:r>
            <a:r>
              <a:rPr lang="ru-RU" sz="6400" b="1" u="sng" dirty="0" err="1">
                <a:solidFill>
                  <a:schemeClr val="tx1"/>
                </a:solidFill>
                <a:latin typeface="Times New Roman"/>
                <a:cs typeface="Times New Roman"/>
              </a:rPr>
              <a:t>с.п.Знаменское</a:t>
            </a:r>
            <a:r>
              <a:rPr lang="ru-RU" sz="64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"</a:t>
            </a:r>
          </a:p>
          <a:p>
            <a:pPr marR="63500" algn="l"/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Телефон:</a:t>
            </a:r>
            <a:r>
              <a:rPr lang="ru-RU" sz="64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8(928)787-26-06</a:t>
            </a:r>
            <a:endParaRPr lang="ru-RU" sz="6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R="63500" algn="l"/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Адрес МБДОУ:  </a:t>
            </a:r>
            <a:r>
              <a:rPr lang="ru-RU" sz="64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366831 ЧР, Надтеречный район, </a:t>
            </a:r>
            <a:r>
              <a:rPr lang="ru-RU" sz="6400" b="1" u="sng" dirty="0" err="1">
                <a:solidFill>
                  <a:schemeClr val="tx1"/>
                </a:solidFill>
                <a:latin typeface="Times New Roman"/>
                <a:cs typeface="Times New Roman"/>
              </a:rPr>
              <a:t>с.Знаменское</a:t>
            </a:r>
            <a:r>
              <a:rPr lang="ru-RU" sz="64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ru-RU" sz="6400" b="1" u="sng" dirty="0" err="1">
                <a:solidFill>
                  <a:schemeClr val="tx1"/>
                </a:solidFill>
                <a:latin typeface="Times New Roman"/>
                <a:cs typeface="Times New Roman"/>
              </a:rPr>
              <a:t>ул.А.Кадырова</a:t>
            </a:r>
            <a:r>
              <a:rPr lang="ru-RU" sz="6400" b="1" u="sng" dirty="0">
                <a:solidFill>
                  <a:schemeClr val="tx1"/>
                </a:solidFill>
                <a:latin typeface="Times New Roman"/>
                <a:cs typeface="Times New Roman"/>
              </a:rPr>
              <a:t>, №34. </a:t>
            </a:r>
          </a:p>
          <a:p>
            <a:pPr marR="63500" algn="l"/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МБДОУ Детский сад №1 "Солнышко" </a:t>
            </a:r>
            <a:r>
              <a:rPr lang="ru-RU" sz="6400" b="1" dirty="0" err="1">
                <a:solidFill>
                  <a:schemeClr val="tx1"/>
                </a:solidFill>
                <a:latin typeface="Times New Roman"/>
                <a:cs typeface="Times New Roman"/>
              </a:rPr>
              <a:t>с.п.Знаменское</a:t>
            </a:r>
            <a:r>
              <a:rPr lang="ru-RU" sz="6400" b="1" dirty="0">
                <a:solidFill>
                  <a:schemeClr val="tx1"/>
                </a:solidFill>
                <a:latin typeface="Times New Roman"/>
                <a:cs typeface="Times New Roman"/>
              </a:rPr>
              <a:t> 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  <a:endParaRPr lang="ru-RU" sz="6400" b="1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/>
              <a:t> </a:t>
            </a:r>
            <a:r>
              <a:rPr lang="ru-RU" sz="6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</TotalTime>
  <Words>46</Words>
  <Application>Microsoft Office PowerPoint</Application>
  <PresentationFormat>Экран (4:3)</PresentationFormat>
  <Paragraphs>71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51</cp:revision>
  <dcterms:created xsi:type="dcterms:W3CDTF">2021-10-20T10:26:20Z</dcterms:created>
  <dcterms:modified xsi:type="dcterms:W3CDTF">2021-12-14T11:25:48Z</dcterms:modified>
</cp:coreProperties>
</file>